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A7CD-4C37-3248-B6D4-96B720FF2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CB32A-C808-4C4A-B357-4E80D9367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1A518-045A-0C45-AFEB-90CC8CDC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D178E-240B-BF41-B147-7C631D04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6AAC9-00C3-EB47-89A6-5219467A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1AB9-ADFA-F640-87F2-89C142DC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940A9-00E8-D748-93F6-5A056E349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CBE07-C08A-524B-8EA9-F1E0AA46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16085-0089-3E41-9859-5E78F9E2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AF547-052F-D94D-ADBB-08778033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9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0A7D-06BE-0140-A3A8-498FB5EEC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4C7BC-BF77-3941-9481-D4A0ED1BD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1200-2A1D-8542-B13A-6671AF0F2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8F55-D059-CA42-BBAE-66E2E12A1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F1560-9F48-504F-81CA-77528062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9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0D3B-406C-024D-AC46-6AE90ABE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2187-AE20-7A4A-834B-E579480CD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C0BE6-4C94-B943-B569-AEB977C0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10597-0DA6-AD44-9F45-EEBE131B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A7AB-293E-AC4D-A21E-1AD6D441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6157-F5E4-394E-9491-79D26ED5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45E9A-342A-F94D-A5F6-61D906320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851B-544C-4344-BC93-C565CFE9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C4C4-79C4-6344-A181-747BF9E3A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D065-3BF0-BA4B-BE21-4D52B5B8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4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7CB4-1B7C-6645-AFDC-3A5C9A49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174C9-6646-C64F-84A6-630EF2B5C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2228F-564D-FC49-BA5D-46B6C2113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44CBD-6A92-E845-9DB2-14BA756A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E69A1-2470-1A44-8BFE-9355F5B3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C0654-D351-5641-A1DF-6974B71D2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6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AFB1-7A16-E344-AD17-06D5C285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3FE93-E0B6-BE4E-8A2D-03669E4D7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CCA16-5D4F-FC4B-9791-568FAF0C1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2BEA4-34E1-4E48-B8C7-2562D5682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BDDD09-DE20-0647-A652-C5012DAF7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63445-72E5-024A-8852-8C5BF280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6FC56-C783-E94D-BB4D-31B39BE3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EDB92-9A7B-5441-A630-070EA9CB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FE10-810C-8A4C-A269-8484EAA3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3F2FE-C9A0-5F44-8AB8-F982D1432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72196-C1D4-6F46-827E-4D6D72B91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D09A7-E2CE-B543-9051-3129E67F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2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10FDD-AE8E-0D45-8C62-1F19152D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06F34-984A-9E48-A16F-BB4D22B4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BEBD5-3C06-2742-BCE5-E6174B03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3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D14C-5C8A-F941-8701-8D54CAA0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F0B7-A0AE-754F-AA6E-BA52CB588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51958-29C3-DD45-BE39-148827059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D195C-56AE-2C4D-A28C-7DFE4EFE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7D541-8F98-C841-A074-E3349B62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CD449-8252-484D-BC2A-DC432F0A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3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7E60-E975-764F-83E1-27F6B44C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4C2A4-E412-B44C-9DB0-01AC01A20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C367C-CBF8-5640-98D7-792856C83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9C4F-2F4D-C44D-99EB-C99512B4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2F139-5950-254A-BCF9-6D12A02D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80C5A-9DA8-FE4A-A774-169542BD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0B788-41CD-B447-B80C-C1EEB529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F20B7-62E5-404A-90B9-63348DF20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C662A-995D-1F43-BE5B-5E6E2B998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44FBD-7677-434E-8608-83987DF803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E6190-ABBF-9A45-96CA-43FD10D5F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BA59-CB7D-2343-9754-2B2E9C499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4A9F3-0E76-EE4C-8213-564AB5E4F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6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A53CDD-3E09-1740-808C-F87944BFDAC6}"/>
              </a:ext>
            </a:extLst>
          </p:cNvPr>
          <p:cNvSpPr txBox="1"/>
          <p:nvPr/>
        </p:nvSpPr>
        <p:spPr>
          <a:xfrm>
            <a:off x="1387366" y="546538"/>
            <a:ext cx="9827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SWM tracer calculations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simulations have the same wave-2 topography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Tracer is initialized at day 100 of simulation, and run for a further 100 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Three cases: no relaxation, </a:t>
            </a:r>
            <a:r>
              <a:rPr lang="en-US" sz="2400" dirty="0" err="1"/>
              <a:t>t_r</a:t>
            </a:r>
            <a:r>
              <a:rPr lang="en-US" sz="2400" dirty="0"/>
              <a:t> = 1 day (weak relaxation), </a:t>
            </a:r>
            <a:r>
              <a:rPr lang="en-US" sz="2400" dirty="0" err="1"/>
              <a:t>t_r</a:t>
            </a:r>
            <a:r>
              <a:rPr lang="en-US" sz="2400" dirty="0"/>
              <a:t> =0.5 day (strong relaxation)</a:t>
            </a:r>
          </a:p>
        </p:txBody>
      </p:sp>
    </p:spTree>
    <p:extLst>
      <p:ext uri="{BB962C8B-B14F-4D97-AF65-F5344CB8AC3E}">
        <p14:creationId xmlns:p14="http://schemas.microsoft.com/office/powerpoint/2010/main" val="82830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F5C47-2181-6B46-ABA9-C73E7FED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47" y="882868"/>
            <a:ext cx="2829911" cy="5659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1E31-C030-7A44-B280-E93ACE10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892" y="882868"/>
            <a:ext cx="2829911" cy="5659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C232E-8F4A-1243-8F8E-B4E23368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27" y="788276"/>
            <a:ext cx="2877207" cy="5754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7C2EB-D4CB-144E-A1AA-346E63AE08F5}"/>
              </a:ext>
            </a:extLst>
          </p:cNvPr>
          <p:cNvSpPr txBox="1"/>
          <p:nvPr/>
        </p:nvSpPr>
        <p:spPr>
          <a:xfrm>
            <a:off x="1093077" y="363343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relax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E4D0A-ED9C-E84E-8FCC-8FB8B5A532FB}"/>
              </a:ext>
            </a:extLst>
          </p:cNvPr>
          <p:cNvSpPr txBox="1"/>
          <p:nvPr/>
        </p:nvSpPr>
        <p:spPr>
          <a:xfrm>
            <a:off x="5512675" y="367862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relax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65DDA-9131-4D40-B8B1-530E4A6321D6}"/>
              </a:ext>
            </a:extLst>
          </p:cNvPr>
          <p:cNvSpPr txBox="1"/>
          <p:nvPr/>
        </p:nvSpPr>
        <p:spPr>
          <a:xfrm>
            <a:off x="9543392" y="342322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relax</a:t>
            </a:r>
          </a:p>
        </p:txBody>
      </p:sp>
    </p:spTree>
    <p:extLst>
      <p:ext uri="{BB962C8B-B14F-4D97-AF65-F5344CB8AC3E}">
        <p14:creationId xmlns:p14="http://schemas.microsoft.com/office/powerpoint/2010/main" val="123060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20EDD-E787-F646-87AF-4C2449B0B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7" y="788275"/>
            <a:ext cx="2919249" cy="583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63E92B-E1F3-094A-9013-B5C57AFC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14" y="788274"/>
            <a:ext cx="2919249" cy="5838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F7063-15EE-584A-985F-78A5DA2D6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036" y="788274"/>
            <a:ext cx="2919249" cy="5838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CFE23B-AFC4-2C47-B6FF-B62573BF386E}"/>
              </a:ext>
            </a:extLst>
          </p:cNvPr>
          <p:cNvSpPr txBox="1"/>
          <p:nvPr/>
        </p:nvSpPr>
        <p:spPr>
          <a:xfrm>
            <a:off x="1093077" y="363343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relax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8CD95-AECF-B44D-9F11-B97E37CDEE2B}"/>
              </a:ext>
            </a:extLst>
          </p:cNvPr>
          <p:cNvSpPr txBox="1"/>
          <p:nvPr/>
        </p:nvSpPr>
        <p:spPr>
          <a:xfrm>
            <a:off x="5512675" y="367862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relax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40583-3453-0241-A5CD-613796FB7B35}"/>
              </a:ext>
            </a:extLst>
          </p:cNvPr>
          <p:cNvSpPr txBox="1"/>
          <p:nvPr/>
        </p:nvSpPr>
        <p:spPr>
          <a:xfrm>
            <a:off x="9543392" y="342322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relax</a:t>
            </a:r>
          </a:p>
        </p:txBody>
      </p:sp>
    </p:spTree>
    <p:extLst>
      <p:ext uri="{BB962C8B-B14F-4D97-AF65-F5344CB8AC3E}">
        <p14:creationId xmlns:p14="http://schemas.microsoft.com/office/powerpoint/2010/main" val="3170907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64</Words>
  <Application>Microsoft Macintosh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Seviour</dc:creator>
  <cp:lastModifiedBy>William Seviour</cp:lastModifiedBy>
  <cp:revision>1</cp:revision>
  <dcterms:created xsi:type="dcterms:W3CDTF">2019-03-15T17:05:19Z</dcterms:created>
  <dcterms:modified xsi:type="dcterms:W3CDTF">2019-03-15T17:20:22Z</dcterms:modified>
</cp:coreProperties>
</file>